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4" r:id="rId15"/>
    <p:sldId id="273" r:id="rId16"/>
    <p:sldId id="269" r:id="rId17"/>
    <p:sldId id="260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~ 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설명이 긴 경우 박스 안의 스크롤을 스크롤하여 화면 밑에 숨은 텍스트 또한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597</TotalTime>
  <Words>615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29</cp:revision>
  <dcterms:created xsi:type="dcterms:W3CDTF">2022-08-09T03:40:38Z</dcterms:created>
  <dcterms:modified xsi:type="dcterms:W3CDTF">2022-08-30T12:29:34Z</dcterms:modified>
</cp:coreProperties>
</file>